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269D_530F19C8.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26D1_EF9D7374.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8" r:id="rId7"/>
  </p:sldMasterIdLst>
  <p:notesMasterIdLst>
    <p:notesMasterId r:id="rId81"/>
  </p:notesMasterIdLst>
  <p:sldIdLst>
    <p:sldId id="2076138243" r:id="rId8"/>
    <p:sldId id="2076138242" r:id="rId9"/>
    <p:sldId id="2076138286" r:id="rId10"/>
    <p:sldId id="1841" r:id="rId11"/>
    <p:sldId id="2076137939" r:id="rId12"/>
    <p:sldId id="2076137927" r:id="rId13"/>
    <p:sldId id="751" r:id="rId14"/>
    <p:sldId id="8262" r:id="rId15"/>
    <p:sldId id="2076137945" r:id="rId16"/>
    <p:sldId id="2076136710" r:id="rId17"/>
    <p:sldId id="288" r:id="rId18"/>
    <p:sldId id="2076136240" r:id="rId19"/>
    <p:sldId id="2076136715" r:id="rId20"/>
    <p:sldId id="2076136716" r:id="rId21"/>
    <p:sldId id="10041" r:id="rId22"/>
    <p:sldId id="2076137972" r:id="rId23"/>
    <p:sldId id="2076137947" r:id="rId24"/>
    <p:sldId id="2076137973" r:id="rId25"/>
    <p:sldId id="489" r:id="rId26"/>
    <p:sldId id="8343" r:id="rId27"/>
    <p:sldId id="2076137949" r:id="rId28"/>
    <p:sldId id="2076137961" r:id="rId29"/>
    <p:sldId id="2076137948" r:id="rId30"/>
    <p:sldId id="2076137943" r:id="rId31"/>
    <p:sldId id="2076137957" r:id="rId32"/>
    <p:sldId id="2076137975" r:id="rId33"/>
    <p:sldId id="2076137974" r:id="rId34"/>
    <p:sldId id="2076137953" r:id="rId35"/>
    <p:sldId id="2076137954" r:id="rId36"/>
    <p:sldId id="2076137955" r:id="rId37"/>
    <p:sldId id="2076137958" r:id="rId38"/>
    <p:sldId id="2076137962" r:id="rId39"/>
    <p:sldId id="2076137976" r:id="rId40"/>
    <p:sldId id="2076137942" r:id="rId41"/>
    <p:sldId id="2076137965" r:id="rId42"/>
    <p:sldId id="2453" r:id="rId43"/>
    <p:sldId id="2076137978" r:id="rId44"/>
    <p:sldId id="2076137977" r:id="rId45"/>
    <p:sldId id="11930" r:id="rId46"/>
    <p:sldId id="2076137968" r:id="rId47"/>
    <p:sldId id="2076138280" r:id="rId48"/>
    <p:sldId id="2076138289" r:id="rId49"/>
    <p:sldId id="2076138215" r:id="rId50"/>
    <p:sldId id="2076138248" r:id="rId51"/>
    <p:sldId id="2076138251" r:id="rId52"/>
    <p:sldId id="2076138216" r:id="rId53"/>
    <p:sldId id="2076138250" r:id="rId54"/>
    <p:sldId id="2076138217" r:id="rId55"/>
    <p:sldId id="2076138249" r:id="rId56"/>
    <p:sldId id="2076138252"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99" r:id="rId75"/>
    <p:sldId id="2076138218" r:id="rId76"/>
    <p:sldId id="2076138271" r:id="rId77"/>
    <p:sldId id="2076138300" r:id="rId78"/>
    <p:sldId id="2076138219" r:id="rId79"/>
    <p:sldId id="2076138247"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60" autoAdjust="0"/>
    <p:restoredTop sz="88687" autoAdjust="0"/>
  </p:normalViewPr>
  <p:slideViewPr>
    <p:cSldViewPr snapToGrid="0">
      <p:cViewPr varScale="1">
        <p:scale>
          <a:sx n="78" d="100"/>
          <a:sy n="78" d="100"/>
        </p:scale>
        <p:origin x="54" y="852"/>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presProps" Target="presProps.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6/3/2020 7:49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7:49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7:49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7:49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7:49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7:49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7:49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7:49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7:49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7:49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7:49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7:49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7:49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7:49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67</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1856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7:49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71</a:t>
            </a:fld>
            <a:endParaRPr lang="en-US"/>
          </a:p>
        </p:txBody>
      </p:sp>
    </p:spTree>
    <p:extLst>
      <p:ext uri="{BB962C8B-B14F-4D97-AF65-F5344CB8AC3E}">
        <p14:creationId xmlns:p14="http://schemas.microsoft.com/office/powerpoint/2010/main" val="3682054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7:49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7:49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7:49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1350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573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339265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0693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14085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336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9710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5332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878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7281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87893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255379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53458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3431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93091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00259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6940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572145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7663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11607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48966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1650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174507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5.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4824902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43.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jpe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3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2.xml"/><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2.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image" Target="../media/image98.png"/><Relationship Id="rId1" Type="http://schemas.openxmlformats.org/officeDocument/2006/relationships/slideLayout" Target="../slideLayouts/slideLayout5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svg"/><Relationship Id="rId9"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1.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0.xml"/><Relationship Id="rId1" Type="http://schemas.openxmlformats.org/officeDocument/2006/relationships/tags" Target="../tags/tag4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7.xml"/><Relationship Id="rId5" Type="http://schemas.openxmlformats.org/officeDocument/2006/relationships/image" Target="../media/image34.sv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7.xml"/><Relationship Id="rId5" Type="http://schemas.openxmlformats.org/officeDocument/2006/relationships/image" Target="../media/image34.sv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5.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openxmlformats.org/officeDocument/2006/relationships/image" Target="../media/image136.png"/><Relationship Id="rId4" Type="http://schemas.openxmlformats.org/officeDocument/2006/relationships/image" Target="../media/image135.png"/></Relationships>
</file>

<file path=ppt/slides/_rels/slide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1.xml"/><Relationship Id="rId1" Type="http://schemas.openxmlformats.org/officeDocument/2006/relationships/tags" Target="../tags/tag50.xml"/></Relationships>
</file>

<file path=ppt/slides/_rels/slide6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3.xml"/><Relationship Id="rId1" Type="http://schemas.openxmlformats.org/officeDocument/2006/relationships/slideLayout" Target="../slideLayouts/slideLayout36.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7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871544"/>
            <a:ext cx="4167887" cy="1661993"/>
          </a:xfrm>
        </p:spPr>
        <p:txBody>
          <a:bodyPr/>
          <a:lstStyle/>
          <a:p>
            <a:r>
              <a:rPr lang="en-US" dirty="0"/>
              <a:t>Welcome to Partner Technical Bootcamp: Day 3</a:t>
            </a:r>
          </a:p>
        </p:txBody>
      </p:sp>
      <p:sp>
        <p:nvSpPr>
          <p:cNvPr id="2" name="Text Placeholder 1">
            <a:extLst>
              <a:ext uri="{FF2B5EF4-FFF2-40B4-BE49-F238E27FC236}">
                <a16:creationId xmlns:a16="http://schemas.microsoft.com/office/drawing/2014/main" id="{95FF3B2E-E8D5-4866-A596-08E46BB296CF}"/>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Box 120">
            <a:extLst>
              <a:ext uri="{FF2B5EF4-FFF2-40B4-BE49-F238E27FC236}">
                <a16:creationId xmlns:a16="http://schemas.microsoft.com/office/drawing/2014/main" id="{C89E5DEC-62A2-6840-9114-05B9590FDDFF}"/>
              </a:ext>
            </a:extLst>
          </p:cNvPr>
          <p:cNvSpPr txBox="1"/>
          <p:nvPr/>
        </p:nvSpPr>
        <p:spPr>
          <a:xfrm>
            <a:off x="1185501" y="956893"/>
            <a:ext cx="3710599" cy="354883"/>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1192621" y="1267026"/>
            <a:ext cx="3696357" cy="552774"/>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1192621" y="2623757"/>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1192621" y="1861323"/>
            <a:ext cx="3696357" cy="70530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1192621" y="2858741"/>
            <a:ext cx="3696357" cy="695844"/>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1192621" y="4189421"/>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1192621" y="3607765"/>
            <a:ext cx="3696357"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1192621" y="5164963"/>
            <a:ext cx="3696357" cy="174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1192621" y="4807686"/>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1192621" y="5412828"/>
            <a:ext cx="3696357" cy="4882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1192621" y="5974314"/>
            <a:ext cx="3696357" cy="19821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1174492" y="4434617"/>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309645" y="2533540"/>
            <a:ext cx="874317" cy="230832"/>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1776254"/>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4093241"/>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510817"/>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5077937"/>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348449"/>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06458" y="4716528"/>
            <a:ext cx="977504" cy="230832"/>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11:45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4" y="5326856"/>
            <a:ext cx="977508"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58811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Spark for Data Science</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Machine Learning</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45</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Activity: group-based lab exercise</a:t>
            </a:r>
            <a:br>
              <a:rPr lang="en-US" dirty="0"/>
            </a:br>
            <a:r>
              <a:rPr lang="en-US" dirty="0"/>
              <a:t>Model Implementation</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816337F7-7724-4A7A-B09F-92D54299FD4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https://github.com/solliancenet/data-ai-partner-bootcamp/</a:t>
            </a:r>
          </a:p>
        </p:txBody>
      </p:sp>
      <p:sp>
        <p:nvSpPr>
          <p:cNvPr id="28" name="Rectangle 27">
            <a:extLst>
              <a:ext uri="{FF2B5EF4-FFF2-40B4-BE49-F238E27FC236}">
                <a16:creationId xmlns:a16="http://schemas.microsoft.com/office/drawing/2014/main" id="{C47C99F3-8E8E-4234-9E62-7F969871F4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Activity: lab exercise</a:t>
            </a:r>
            <a:br>
              <a:rPr lang="en-US" dirty="0"/>
            </a:br>
            <a:r>
              <a:rPr lang="en-US" dirty="0"/>
              <a:t>Spark ML</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50</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Monitor &amp; Manage</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29554367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16 71 61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dirty="0">
                  <a:solidFill>
                    <a:srgbClr val="002050"/>
                  </a:solidFill>
                </a:rPr>
                <a:t>Long 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longer 60 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71</a:t>
            </a:fld>
            <a:endParaRPr lang="en-US"/>
          </a:p>
        </p:txBody>
      </p:sp>
    </p:spTree>
    <p:extLst>
      <p:ext uri="{BB962C8B-B14F-4D97-AF65-F5344CB8AC3E}">
        <p14:creationId xmlns:p14="http://schemas.microsoft.com/office/powerpoint/2010/main" val="24412791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60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Monitoring</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2879</TotalTime>
  <Words>5413</Words>
  <Application>Microsoft Office PowerPoint</Application>
  <PresentationFormat>Widescreen</PresentationFormat>
  <Paragraphs>805</Paragraphs>
  <Slides>73</Slides>
  <Notes>35</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73</vt:i4>
      </vt:variant>
    </vt:vector>
  </HeadingPairs>
  <TitlesOfParts>
    <vt:vector size="86"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White Template</vt:lpstr>
      <vt:lpstr>Welcome to Partner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Hands-On Build Activity:  Machine Learning</vt:lpstr>
      <vt:lpstr>Lab: individual lab exercise Machine Learning</vt:lpstr>
      <vt:lpstr>PowerPoint Presentation</vt:lpstr>
      <vt:lpstr>Breakout Activity: Model Implementation</vt:lpstr>
      <vt:lpstr>Activity: group-based lab exercise Model Implementation</vt:lpstr>
      <vt:lpstr>Hands-On Build Activity:  Spark ML</vt:lpstr>
      <vt:lpstr>Activity: lab exercise Spark ML</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PowerPoint Presentation</vt:lpstr>
      <vt:lpstr>Full Group Activity: Monitor &amp; Manage </vt:lpstr>
      <vt:lpstr>Mentimeter Poll</vt:lpstr>
      <vt:lpstr>PowerPoint Presentation</vt:lpstr>
      <vt:lpstr>Hands-On Build Activity:  Monitoring</vt:lpstr>
      <vt:lpstr>Lab: individual lab exercise Monitoring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97</cp:revision>
  <dcterms:created xsi:type="dcterms:W3CDTF">2020-05-01T23:34:12Z</dcterms:created>
  <dcterms:modified xsi:type="dcterms:W3CDTF">2020-06-04T03:27:42Z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